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68" r:id="rId3"/>
    <p:sldId id="277" r:id="rId4"/>
    <p:sldId id="278" r:id="rId5"/>
    <p:sldId id="273"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Franklin Gothic Demi Cond" panose="020B0706030402020204" pitchFamily="34" charset="0"/>
      <p:regular r:id="rId12"/>
    </p:embeddedFont>
    <p:embeddedFont>
      <p:font typeface="Ubuntu" panose="020B0504030602030204" pitchFamily="34" charset="0"/>
      <p:regular r:id="rId13"/>
      <p:bold r:id="rId14"/>
      <p:italic r:id="rId15"/>
      <p:boldItalic r:id="rId16"/>
    </p:embeddedFont>
    <p:embeddedFont>
      <p:font typeface="Ubuntu Light" panose="020B0304030602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P6VT0DhK14j+2qMOJlRxpq4dn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34" Type="http://schemas.openxmlformats.org/officeDocument/2006/relationships/presProps" Target="pres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15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883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a:spLocks noGrp="1"/>
          </p:cNvSpPr>
          <p:nvPr>
            <p:ph type="pic" idx="2"/>
          </p:nvPr>
        </p:nvSpPr>
        <p:spPr>
          <a:xfrm>
            <a:off x="5183188" y="987425"/>
            <a:ext cx="6172200" cy="4873625"/>
          </a:xfrm>
          <a:prstGeom prst="rect">
            <a:avLst/>
          </a:prstGeom>
          <a:noFill/>
          <a:ln>
            <a:noFill/>
          </a:ln>
        </p:spPr>
      </p:sp>
      <p:sp>
        <p:nvSpPr>
          <p:cNvPr id="64" name="Google Shape;64;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E4B"/>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3795214" y="2250076"/>
            <a:ext cx="4333940" cy="1878040"/>
          </a:xfrm>
          <a:prstGeom prst="rect">
            <a:avLst/>
          </a:prstGeom>
          <a:noFill/>
          <a:ln>
            <a:noFill/>
          </a:ln>
        </p:spPr>
      </p:pic>
      <p:sp>
        <p:nvSpPr>
          <p:cNvPr id="85" name="Google Shape;85;p1"/>
          <p:cNvSpPr txBox="1"/>
          <p:nvPr/>
        </p:nvSpPr>
        <p:spPr>
          <a:xfrm>
            <a:off x="3282905" y="4128116"/>
            <a:ext cx="56261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s-CO" sz="1800" b="0" i="0" u="none" strike="noStrike" cap="none" dirty="0">
                <a:solidFill>
                  <a:schemeClr val="lt1"/>
                </a:solidFill>
                <a:latin typeface="Ubuntu Light"/>
                <a:ea typeface="Ubuntu Light"/>
                <a:cs typeface="Ubuntu Light"/>
                <a:sym typeface="Ubuntu Light"/>
              </a:rPr>
              <a:t>Somos un </a:t>
            </a:r>
            <a:r>
              <a:rPr lang="es-CO" sz="1800" b="0" i="0" u="none" strike="noStrike" cap="none" dirty="0">
                <a:solidFill>
                  <a:schemeClr val="lt1"/>
                </a:solidFill>
                <a:highlight>
                  <a:srgbClr val="6B5CFF"/>
                </a:highlight>
                <a:latin typeface="Ubuntu Light"/>
                <a:ea typeface="Ubuntu Light"/>
                <a:cs typeface="Ubuntu Light"/>
                <a:sym typeface="Ubuntu Light"/>
              </a:rPr>
              <a:t>ecosistema</a:t>
            </a:r>
            <a:r>
              <a:rPr lang="es-CO" sz="1800" b="0" i="0" u="none" strike="noStrike" cap="none" dirty="0">
                <a:solidFill>
                  <a:schemeClr val="lt1"/>
                </a:solidFill>
                <a:latin typeface="Ubuntu Light"/>
                <a:ea typeface="Ubuntu Light"/>
                <a:cs typeface="Ubuntu Light"/>
                <a:sym typeface="Ubuntu Light"/>
              </a:rPr>
              <a:t> de desarrolladores de software</a:t>
            </a:r>
            <a:endParaRPr sz="1800" b="0" i="0" u="none" strike="noStrike" cap="none" dirty="0">
              <a:solidFill>
                <a:schemeClr val="lt1"/>
              </a:solidFill>
              <a:latin typeface="Ubuntu Light"/>
              <a:ea typeface="Ubuntu Light"/>
              <a:cs typeface="Ubuntu Light"/>
              <a:sym typeface="Ubuntu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6969764" y="2644170"/>
            <a:ext cx="93471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endParaRPr sz="1400" b="0" i="0" u="none" strike="noStrike" cap="none" dirty="0">
              <a:solidFill>
                <a:srgbClr val="000000"/>
              </a:solidFill>
              <a:latin typeface="Arial"/>
              <a:ea typeface="Arial"/>
              <a:cs typeface="Arial"/>
              <a:sym typeface="Arial"/>
            </a:endParaRPr>
          </a:p>
        </p:txBody>
      </p:sp>
      <p:pic>
        <p:nvPicPr>
          <p:cNvPr id="255" name="Google Shape;255;p13"/>
          <p:cNvPicPr preferRelativeResize="0"/>
          <p:nvPr/>
        </p:nvPicPr>
        <p:blipFill rotWithShape="1">
          <a:blip r:embed="rId4">
            <a:alphaModFix/>
          </a:blip>
          <a:srcRect/>
          <a:stretch/>
        </p:blipFill>
        <p:spPr>
          <a:xfrm>
            <a:off x="11039707" y="397102"/>
            <a:ext cx="724829" cy="208823"/>
          </a:xfrm>
          <a:prstGeom prst="rect">
            <a:avLst/>
          </a:prstGeom>
          <a:noFill/>
          <a:ln>
            <a:noFill/>
          </a:ln>
        </p:spPr>
      </p:pic>
      <p:sp>
        <p:nvSpPr>
          <p:cNvPr id="12" name="CuadroTexto 11">
            <a:extLst>
              <a:ext uri="{FF2B5EF4-FFF2-40B4-BE49-F238E27FC236}">
                <a16:creationId xmlns:a16="http://schemas.microsoft.com/office/drawing/2014/main" id="{98C5EF0D-1585-33B1-87A0-EF4175579A1A}"/>
              </a:ext>
            </a:extLst>
          </p:cNvPr>
          <p:cNvSpPr txBox="1"/>
          <p:nvPr/>
        </p:nvSpPr>
        <p:spPr>
          <a:xfrm>
            <a:off x="762001" y="913597"/>
            <a:ext cx="10735836" cy="4401205"/>
          </a:xfrm>
          <a:prstGeom prst="rect">
            <a:avLst/>
          </a:prstGeom>
          <a:noFill/>
        </p:spPr>
        <p:txBody>
          <a:bodyPr wrap="square">
            <a:spAutoFit/>
          </a:bodyPr>
          <a:lstStyle/>
          <a:p>
            <a:pPr algn="just"/>
            <a:r>
              <a:rPr lang="es-CO" sz="2800" dirty="0">
                <a:solidFill>
                  <a:schemeClr val="lt1"/>
                </a:solidFill>
                <a:latin typeface="Ubuntu Light"/>
              </a:rPr>
              <a:t>Entre algunos De los problemas ambientales en el área de influencia que está generando el relleno sanitario la pradera, basurero que recibe cientos de toneladas diarias de residuo donde se dispone la basura de Medellín y demás municipios de zona metropolitana, corresponde a:</a:t>
            </a:r>
          </a:p>
          <a:p>
            <a:pPr algn="just"/>
            <a:endParaRPr lang="es-CO" sz="2800" b="1" dirty="0">
              <a:solidFill>
                <a:schemeClr val="accent5">
                  <a:lumMod val="60000"/>
                  <a:lumOff val="40000"/>
                </a:schemeClr>
              </a:solidFill>
              <a:latin typeface="Ubuntu Light"/>
            </a:endParaRPr>
          </a:p>
          <a:p>
            <a:pPr algn="just"/>
            <a:r>
              <a:rPr lang="es-CO" sz="2800" b="1" dirty="0">
                <a:solidFill>
                  <a:schemeClr val="accent5">
                    <a:lumMod val="60000"/>
                    <a:lumOff val="40000"/>
                  </a:schemeClr>
                </a:solidFill>
                <a:latin typeface="Ubuntu Light"/>
              </a:rPr>
              <a:t>PROBLEMAS AMBIENTALES:</a:t>
            </a:r>
          </a:p>
          <a:p>
            <a:pPr marL="457200" indent="-457200">
              <a:buFont typeface="Arial" panose="020B0604020202020204" pitchFamily="34" charset="0"/>
              <a:buChar char="•"/>
            </a:pPr>
            <a:r>
              <a:rPr lang="es-CO" sz="2800" dirty="0">
                <a:solidFill>
                  <a:schemeClr val="lt1"/>
                </a:solidFill>
                <a:latin typeface="Ubuntu Light"/>
              </a:rPr>
              <a:t>Olores ofensivos</a:t>
            </a:r>
          </a:p>
          <a:p>
            <a:pPr marL="457200" indent="-457200">
              <a:buFont typeface="Arial" panose="020B0604020202020204" pitchFamily="34" charset="0"/>
              <a:buChar char="•"/>
            </a:pPr>
            <a:r>
              <a:rPr lang="es-CO" sz="2800" dirty="0">
                <a:solidFill>
                  <a:schemeClr val="lt1"/>
                </a:solidFill>
                <a:latin typeface="Ubuntu Light"/>
              </a:rPr>
              <a:t>La creación de asentamientos ilegales</a:t>
            </a:r>
          </a:p>
          <a:p>
            <a:pPr marL="457200" indent="-457200">
              <a:buFont typeface="Arial" panose="020B0604020202020204" pitchFamily="34" charset="0"/>
              <a:buChar char="•"/>
            </a:pPr>
            <a:r>
              <a:rPr lang="es-CO" sz="2800" dirty="0">
                <a:solidFill>
                  <a:schemeClr val="lt1"/>
                </a:solidFill>
                <a:latin typeface="Ubuntu Light"/>
              </a:rPr>
              <a:t>Contaminación de corrientes hídricas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6969764" y="2644170"/>
            <a:ext cx="93471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endParaRPr sz="1400" b="0" i="0" u="none" strike="noStrike" cap="none" dirty="0">
              <a:solidFill>
                <a:srgbClr val="000000"/>
              </a:solidFill>
              <a:latin typeface="Arial"/>
              <a:ea typeface="Arial"/>
              <a:cs typeface="Arial"/>
              <a:sym typeface="Arial"/>
            </a:endParaRPr>
          </a:p>
        </p:txBody>
      </p:sp>
      <p:pic>
        <p:nvPicPr>
          <p:cNvPr id="255" name="Google Shape;255;p13"/>
          <p:cNvPicPr preferRelativeResize="0"/>
          <p:nvPr/>
        </p:nvPicPr>
        <p:blipFill rotWithShape="1">
          <a:blip r:embed="rId4">
            <a:alphaModFix/>
          </a:blip>
          <a:srcRect/>
          <a:stretch/>
        </p:blipFill>
        <p:spPr>
          <a:xfrm>
            <a:off x="11039707" y="397102"/>
            <a:ext cx="724829" cy="208823"/>
          </a:xfrm>
          <a:prstGeom prst="rect">
            <a:avLst/>
          </a:prstGeom>
          <a:noFill/>
          <a:ln>
            <a:noFill/>
          </a:ln>
        </p:spPr>
      </p:pic>
      <p:sp>
        <p:nvSpPr>
          <p:cNvPr id="12" name="CuadroTexto 11">
            <a:extLst>
              <a:ext uri="{FF2B5EF4-FFF2-40B4-BE49-F238E27FC236}">
                <a16:creationId xmlns:a16="http://schemas.microsoft.com/office/drawing/2014/main" id="{98C5EF0D-1585-33B1-87A0-EF4175579A1A}"/>
              </a:ext>
            </a:extLst>
          </p:cNvPr>
          <p:cNvSpPr txBox="1"/>
          <p:nvPr/>
        </p:nvSpPr>
        <p:spPr>
          <a:xfrm>
            <a:off x="762001" y="913597"/>
            <a:ext cx="10735836" cy="5262979"/>
          </a:xfrm>
          <a:prstGeom prst="rect">
            <a:avLst/>
          </a:prstGeom>
          <a:noFill/>
        </p:spPr>
        <p:txBody>
          <a:bodyPr wrap="square">
            <a:spAutoFit/>
          </a:bodyPr>
          <a:lstStyle/>
          <a:p>
            <a:pPr algn="just"/>
            <a:r>
              <a:rPr lang="es-CO" sz="2800" dirty="0">
                <a:solidFill>
                  <a:schemeClr val="lt1"/>
                </a:solidFill>
                <a:latin typeface="Ubuntu Light"/>
              </a:rPr>
              <a:t>Realice un programa para “n” municipios y que Lea:</a:t>
            </a:r>
          </a:p>
          <a:p>
            <a:pPr algn="just"/>
            <a:r>
              <a:rPr lang="es-CO" sz="2800" dirty="0">
                <a:solidFill>
                  <a:schemeClr val="lt1"/>
                </a:solidFill>
                <a:latin typeface="Ubuntu Light"/>
              </a:rPr>
              <a:t>A. Nombre del municipio.</a:t>
            </a:r>
          </a:p>
          <a:p>
            <a:pPr algn="just"/>
            <a:r>
              <a:rPr lang="es-CO" sz="2800" dirty="0">
                <a:solidFill>
                  <a:schemeClr val="lt1"/>
                </a:solidFill>
                <a:latin typeface="Ubuntu Light"/>
              </a:rPr>
              <a:t>B. Cantidad de toneladas de residuos/día por municipio.</a:t>
            </a:r>
          </a:p>
          <a:p>
            <a:pPr algn="just"/>
            <a:r>
              <a:rPr lang="es-CO" sz="2800" dirty="0">
                <a:solidFill>
                  <a:schemeClr val="lt1"/>
                </a:solidFill>
                <a:latin typeface="Ubuntu Light"/>
              </a:rPr>
              <a:t>C. Porcentaje de influencia ya afectación de cada problema ambiental por municipio.</a:t>
            </a:r>
          </a:p>
          <a:p>
            <a:pPr algn="just"/>
            <a:r>
              <a:rPr lang="es-CO" sz="2800" dirty="0">
                <a:solidFill>
                  <a:schemeClr val="lt1"/>
                </a:solidFill>
                <a:latin typeface="Ubuntu Light"/>
              </a:rPr>
              <a:t>(Los 3 valores de porcentaje de cada problema, deben sumar el 100 por ciento).</a:t>
            </a:r>
          </a:p>
          <a:p>
            <a:pPr algn="just"/>
            <a:endParaRPr lang="es-CO" sz="2800" dirty="0">
              <a:solidFill>
                <a:schemeClr val="lt1"/>
              </a:solidFill>
              <a:latin typeface="Ubuntu Light"/>
            </a:endParaRPr>
          </a:p>
          <a:p>
            <a:pPr algn="just"/>
            <a:r>
              <a:rPr lang="es-CO" sz="2800" dirty="0">
                <a:solidFill>
                  <a:schemeClr val="lt1"/>
                </a:solidFill>
                <a:latin typeface="Ubuntu Light"/>
              </a:rPr>
              <a:t>Tanto para el ingreso de datos (lectura de datos) como para las salidas(reportes), se debe emplear funciones para desarrollar cada una de las opciones del menú del programa principal. El menú se repetirá hasta que la opción de salida sea seleccionada</a:t>
            </a:r>
          </a:p>
        </p:txBody>
      </p:sp>
    </p:spTree>
    <p:extLst>
      <p:ext uri="{BB962C8B-B14F-4D97-AF65-F5344CB8AC3E}">
        <p14:creationId xmlns:p14="http://schemas.microsoft.com/office/powerpoint/2010/main" val="285719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4">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6969764" y="2644170"/>
            <a:ext cx="93471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endParaRPr sz="1400" b="0" i="0" u="none" strike="noStrike" cap="none" dirty="0">
              <a:solidFill>
                <a:srgbClr val="000000"/>
              </a:solidFill>
              <a:latin typeface="Arial"/>
              <a:ea typeface="Arial"/>
              <a:cs typeface="Arial"/>
              <a:sym typeface="Arial"/>
            </a:endParaRPr>
          </a:p>
        </p:txBody>
      </p:sp>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12" name="CuadroTexto 11">
            <a:extLst>
              <a:ext uri="{FF2B5EF4-FFF2-40B4-BE49-F238E27FC236}">
                <a16:creationId xmlns:a16="http://schemas.microsoft.com/office/drawing/2014/main" id="{98C5EF0D-1585-33B1-87A0-EF4175579A1A}"/>
              </a:ext>
            </a:extLst>
          </p:cNvPr>
          <p:cNvSpPr txBox="1"/>
          <p:nvPr/>
        </p:nvSpPr>
        <p:spPr>
          <a:xfrm>
            <a:off x="762001" y="913597"/>
            <a:ext cx="10735836" cy="5262979"/>
          </a:xfrm>
          <a:prstGeom prst="rect">
            <a:avLst/>
          </a:prstGeom>
          <a:noFill/>
        </p:spPr>
        <p:txBody>
          <a:bodyPr wrap="square">
            <a:spAutoFit/>
          </a:bodyPr>
          <a:lstStyle/>
          <a:p>
            <a:pPr algn="ctr"/>
            <a:r>
              <a:rPr lang="es-CO" sz="1800" b="0" i="0" u="none" strike="noStrike" baseline="0" dirty="0">
                <a:solidFill>
                  <a:srgbClr val="FF0000"/>
                </a:solidFill>
                <a:latin typeface="Franklin Gothic Demi Cond" panose="020B0706030402020204" pitchFamily="34" charset="0"/>
              </a:rPr>
              <a:t>***MENÚ***</a:t>
            </a:r>
          </a:p>
          <a:p>
            <a:r>
              <a:rPr lang="es-CO" sz="2800" dirty="0">
                <a:solidFill>
                  <a:schemeClr val="lt1"/>
                </a:solidFill>
                <a:latin typeface="Ubuntu Light"/>
              </a:rPr>
              <a:t>A.  Lectura de datos</a:t>
            </a:r>
          </a:p>
          <a:p>
            <a:r>
              <a:rPr lang="es-CO" sz="2800" dirty="0">
                <a:solidFill>
                  <a:schemeClr val="lt1"/>
                </a:solidFill>
                <a:latin typeface="Ubuntu Light"/>
              </a:rPr>
              <a:t>B. Municipio que mas toneladas/día genera</a:t>
            </a:r>
          </a:p>
          <a:p>
            <a:r>
              <a:rPr lang="es-CO" sz="2800" dirty="0">
                <a:solidFill>
                  <a:schemeClr val="lt1"/>
                </a:solidFill>
                <a:latin typeface="Ubuntu Light"/>
              </a:rPr>
              <a:t>C. Municipio que menos toneladas/día genera</a:t>
            </a:r>
          </a:p>
          <a:p>
            <a:r>
              <a:rPr lang="es-CO" sz="2800" dirty="0">
                <a:solidFill>
                  <a:schemeClr val="lt1"/>
                </a:solidFill>
                <a:latin typeface="Ubuntu Light"/>
              </a:rPr>
              <a:t>D. Promedio de toneladas de basura/día</a:t>
            </a:r>
          </a:p>
          <a:p>
            <a:r>
              <a:rPr lang="es-CO" sz="2800" dirty="0">
                <a:solidFill>
                  <a:schemeClr val="lt1"/>
                </a:solidFill>
                <a:latin typeface="Ubuntu Light"/>
              </a:rPr>
              <a:t>E. Promedio de toneladas de basura/mes</a:t>
            </a:r>
          </a:p>
          <a:p>
            <a:r>
              <a:rPr lang="es-CO" sz="2800" dirty="0">
                <a:solidFill>
                  <a:schemeClr val="lt1"/>
                </a:solidFill>
                <a:latin typeface="Ubuntu Light"/>
              </a:rPr>
              <a:t>F. Mayor problema ambiental.</a:t>
            </a:r>
          </a:p>
          <a:p>
            <a:r>
              <a:rPr lang="es-CO" sz="2800" dirty="0">
                <a:solidFill>
                  <a:schemeClr val="lt1"/>
                </a:solidFill>
                <a:latin typeface="Ubuntu Light"/>
              </a:rPr>
              <a:t>G. Menor problema ambiental.</a:t>
            </a:r>
          </a:p>
          <a:p>
            <a:r>
              <a:rPr lang="es-CO" sz="2800" dirty="0">
                <a:solidFill>
                  <a:schemeClr val="lt1"/>
                </a:solidFill>
                <a:latin typeface="Ubuntu Light"/>
              </a:rPr>
              <a:t>H. Promedio de olores ofensivos</a:t>
            </a:r>
          </a:p>
          <a:p>
            <a:r>
              <a:rPr lang="es-CO" sz="2800" dirty="0">
                <a:solidFill>
                  <a:schemeClr val="lt1"/>
                </a:solidFill>
                <a:latin typeface="Ubuntu Light"/>
              </a:rPr>
              <a:t>I. Promedio de creación asentamientos ilegales</a:t>
            </a:r>
          </a:p>
          <a:p>
            <a:r>
              <a:rPr lang="es-CO" sz="2800" dirty="0">
                <a:solidFill>
                  <a:schemeClr val="lt1"/>
                </a:solidFill>
                <a:latin typeface="Ubuntu Light"/>
              </a:rPr>
              <a:t>J. Promedio de contaminación de Corrientes hídricas</a:t>
            </a:r>
          </a:p>
          <a:p>
            <a:r>
              <a:rPr lang="es-CO" sz="2800" dirty="0">
                <a:solidFill>
                  <a:schemeClr val="lt1"/>
                </a:solidFill>
                <a:latin typeface="Ubuntu Light"/>
              </a:rPr>
              <a:t>K. Terminar</a:t>
            </a:r>
          </a:p>
        </p:txBody>
      </p:sp>
    </p:spTree>
    <p:extLst>
      <p:ext uri="{BB962C8B-B14F-4D97-AF65-F5344CB8AC3E}">
        <p14:creationId xmlns:p14="http://schemas.microsoft.com/office/powerpoint/2010/main" val="4152698652"/>
      </p:ext>
    </p:extLst>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E4B"/>
        </a:solidFill>
        <a:effectLst/>
      </p:bgPr>
    </p:bg>
    <p:spTree>
      <p:nvGrpSpPr>
        <p:cNvPr id="1" name="Shape 299"/>
        <p:cNvGrpSpPr/>
        <p:nvPr/>
      </p:nvGrpSpPr>
      <p:grpSpPr>
        <a:xfrm>
          <a:off x="0" y="0"/>
          <a:ext cx="0" cy="0"/>
          <a:chOff x="0" y="0"/>
          <a:chExt cx="0" cy="0"/>
        </a:xfrm>
      </p:grpSpPr>
      <p:pic>
        <p:nvPicPr>
          <p:cNvPr id="300" name="Google Shape;300;p18"/>
          <p:cNvPicPr preferRelativeResize="0"/>
          <p:nvPr/>
        </p:nvPicPr>
        <p:blipFill rotWithShape="1">
          <a:blip r:embed="rId3">
            <a:alphaModFix/>
          </a:blip>
          <a:srcRect/>
          <a:stretch/>
        </p:blipFill>
        <p:spPr>
          <a:xfrm>
            <a:off x="3258167" y="2494344"/>
            <a:ext cx="5675666" cy="1869312"/>
          </a:xfrm>
          <a:prstGeom prst="rect">
            <a:avLst/>
          </a:prstGeom>
          <a:noFill/>
          <a:ln>
            <a:noFill/>
          </a:ln>
        </p:spPr>
      </p:pic>
      <p:sp>
        <p:nvSpPr>
          <p:cNvPr id="301" name="Google Shape;301;p18"/>
          <p:cNvSpPr txBox="1"/>
          <p:nvPr/>
        </p:nvSpPr>
        <p:spPr>
          <a:xfrm>
            <a:off x="3048965" y="6282253"/>
            <a:ext cx="609407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Ubuntu"/>
              <a:buNone/>
            </a:pPr>
            <a:r>
              <a:rPr lang="es-CO" sz="1400" b="0" i="0" u="none" strike="noStrike" cap="none">
                <a:solidFill>
                  <a:schemeClr val="lt1"/>
                </a:solidFill>
                <a:latin typeface="Ubuntu"/>
                <a:ea typeface="Ubuntu"/>
                <a:cs typeface="Ubuntu"/>
                <a:sym typeface="Ubuntu"/>
              </a:rPr>
              <a:t>Susana Giraldo     |     Directora Comercial     |    314 245 56 59</a:t>
            </a:r>
            <a:endParaRPr sz="1400" b="0" i="0" u="none" strike="noStrike" cap="none">
              <a:solidFill>
                <a:schemeClr val="lt1"/>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name="Tema de Office">
  <a:themeElements>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6837</TotalTime>
  <Words>265</Words>
  <Application>Microsoft Office PowerPoint</Application>
  <PresentationFormat>Panorámica</PresentationFormat>
  <Paragraphs>27</Paragraphs>
  <Slides>5</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Arial</vt:lpstr>
      <vt:lpstr>Ubuntu Light</vt:lpstr>
      <vt:lpstr>Franklin Gothic Demi Cond</vt:lpstr>
      <vt:lpstr>Calibri</vt:lpstr>
      <vt:lpstr>Ubuntu</vt:lpstr>
      <vt:lpstr>Tema de Office</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Alejandra Maria Martinez Ocampo</dc:creator>
  <cp:lastModifiedBy>Vermen Rainer Ayala Vargas</cp:lastModifiedBy>
  <cp:revision>10</cp:revision>
  <cp:lastPrinted>2023-10-06T03:29:23Z</cp:lastPrinted>
  <dcterms:created xsi:type="dcterms:W3CDTF">2023-04-19T20:56:41Z</dcterms:created>
  <dcterms:modified xsi:type="dcterms:W3CDTF">2023-10-10T20:55:46Z</dcterms:modified>
</cp:coreProperties>
</file>